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58" r:id="rId4"/>
    <p:sldId id="260" r:id="rId5"/>
  </p:sldIdLst>
  <p:sldSz cx="14630400" cy="381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26" autoAdjust="0"/>
  </p:normalViewPr>
  <p:slideViewPr>
    <p:cSldViewPr snapToGrid="0">
      <p:cViewPr varScale="1">
        <p:scale>
          <a:sx n="82" d="100"/>
          <a:sy n="82" d="100"/>
        </p:scale>
        <p:origin x="91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12" Type="http://schemas.openxmlformats.org/officeDocument/2006/relationships/customXml" Target="../customXml/item3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openxmlformats.org/officeDocument/2006/relationships/customXml" Target="../customXml/item2.xml"/><Relationship Id="rId5" Type="http://schemas.openxmlformats.org/officeDocument/2006/relationships/slide" Target="slides/slide4.xml"/><Relationship Id="rId10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623535"/>
            <a:ext cx="10972800" cy="1326444"/>
          </a:xfrm>
        </p:spPr>
        <p:txBody>
          <a:bodyPr anchor="b"/>
          <a:lstStyle>
            <a:lvl1pPr algn="ctr">
              <a:defRPr sz="333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001132"/>
            <a:ext cx="10972800" cy="919868"/>
          </a:xfrm>
        </p:spPr>
        <p:txBody>
          <a:bodyPr/>
          <a:lstStyle>
            <a:lvl1pPr marL="0" indent="0" algn="ctr">
              <a:buNone/>
              <a:defRPr sz="1333"/>
            </a:lvl1pPr>
            <a:lvl2pPr marL="254020" indent="0" algn="ctr">
              <a:buNone/>
              <a:defRPr sz="1111"/>
            </a:lvl2pPr>
            <a:lvl3pPr marL="508041" indent="0" algn="ctr">
              <a:buNone/>
              <a:defRPr sz="1000"/>
            </a:lvl3pPr>
            <a:lvl4pPr marL="762061" indent="0" algn="ctr">
              <a:buNone/>
              <a:defRPr sz="889"/>
            </a:lvl4pPr>
            <a:lvl5pPr marL="1016081" indent="0" algn="ctr">
              <a:buNone/>
              <a:defRPr sz="889"/>
            </a:lvl5pPr>
            <a:lvl6pPr marL="1270102" indent="0" algn="ctr">
              <a:buNone/>
              <a:defRPr sz="889"/>
            </a:lvl6pPr>
            <a:lvl7pPr marL="1524122" indent="0" algn="ctr">
              <a:buNone/>
              <a:defRPr sz="889"/>
            </a:lvl7pPr>
            <a:lvl8pPr marL="1778142" indent="0" algn="ctr">
              <a:buNone/>
              <a:defRPr sz="889"/>
            </a:lvl8pPr>
            <a:lvl9pPr marL="2032163" indent="0" algn="ctr">
              <a:buNone/>
              <a:defRPr sz="889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814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4848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202847"/>
            <a:ext cx="3154680" cy="322879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202847"/>
            <a:ext cx="9281160" cy="322879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5945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582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949855"/>
            <a:ext cx="12618720" cy="1584854"/>
          </a:xfrm>
        </p:spPr>
        <p:txBody>
          <a:bodyPr anchor="b"/>
          <a:lstStyle>
            <a:lvl1pPr>
              <a:defRPr sz="333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2549702"/>
            <a:ext cx="12618720" cy="833437"/>
          </a:xfrm>
        </p:spPr>
        <p:txBody>
          <a:bodyPr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254020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2pPr>
            <a:lvl3pPr marL="508041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3pPr>
            <a:lvl4pPr marL="762061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4pPr>
            <a:lvl5pPr marL="1016081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5pPr>
            <a:lvl6pPr marL="1270102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6pPr>
            <a:lvl7pPr marL="1524122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7pPr>
            <a:lvl8pPr marL="1778142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8pPr>
            <a:lvl9pPr marL="2032163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4421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1014236"/>
            <a:ext cx="6217920" cy="241741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1014236"/>
            <a:ext cx="6217920" cy="241741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87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202847"/>
            <a:ext cx="12618720" cy="73642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933979"/>
            <a:ext cx="6189344" cy="457729"/>
          </a:xfrm>
        </p:spPr>
        <p:txBody>
          <a:bodyPr anchor="b"/>
          <a:lstStyle>
            <a:lvl1pPr marL="0" indent="0">
              <a:buNone/>
              <a:defRPr sz="1333" b="1"/>
            </a:lvl1pPr>
            <a:lvl2pPr marL="254020" indent="0">
              <a:buNone/>
              <a:defRPr sz="1111" b="1"/>
            </a:lvl2pPr>
            <a:lvl3pPr marL="508041" indent="0">
              <a:buNone/>
              <a:defRPr sz="1000" b="1"/>
            </a:lvl3pPr>
            <a:lvl4pPr marL="762061" indent="0">
              <a:buNone/>
              <a:defRPr sz="889" b="1"/>
            </a:lvl4pPr>
            <a:lvl5pPr marL="1016081" indent="0">
              <a:buNone/>
              <a:defRPr sz="889" b="1"/>
            </a:lvl5pPr>
            <a:lvl6pPr marL="1270102" indent="0">
              <a:buNone/>
              <a:defRPr sz="889" b="1"/>
            </a:lvl6pPr>
            <a:lvl7pPr marL="1524122" indent="0">
              <a:buNone/>
              <a:defRPr sz="889" b="1"/>
            </a:lvl7pPr>
            <a:lvl8pPr marL="1778142" indent="0">
              <a:buNone/>
              <a:defRPr sz="889" b="1"/>
            </a:lvl8pPr>
            <a:lvl9pPr marL="2032163" indent="0">
              <a:buNone/>
              <a:defRPr sz="88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1391709"/>
            <a:ext cx="6189344" cy="204699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933979"/>
            <a:ext cx="6219826" cy="457729"/>
          </a:xfrm>
        </p:spPr>
        <p:txBody>
          <a:bodyPr anchor="b"/>
          <a:lstStyle>
            <a:lvl1pPr marL="0" indent="0">
              <a:buNone/>
              <a:defRPr sz="1333" b="1"/>
            </a:lvl1pPr>
            <a:lvl2pPr marL="254020" indent="0">
              <a:buNone/>
              <a:defRPr sz="1111" b="1"/>
            </a:lvl2pPr>
            <a:lvl3pPr marL="508041" indent="0">
              <a:buNone/>
              <a:defRPr sz="1000" b="1"/>
            </a:lvl3pPr>
            <a:lvl4pPr marL="762061" indent="0">
              <a:buNone/>
              <a:defRPr sz="889" b="1"/>
            </a:lvl4pPr>
            <a:lvl5pPr marL="1016081" indent="0">
              <a:buNone/>
              <a:defRPr sz="889" b="1"/>
            </a:lvl5pPr>
            <a:lvl6pPr marL="1270102" indent="0">
              <a:buNone/>
              <a:defRPr sz="889" b="1"/>
            </a:lvl6pPr>
            <a:lvl7pPr marL="1524122" indent="0">
              <a:buNone/>
              <a:defRPr sz="889" b="1"/>
            </a:lvl7pPr>
            <a:lvl8pPr marL="1778142" indent="0">
              <a:buNone/>
              <a:defRPr sz="889" b="1"/>
            </a:lvl8pPr>
            <a:lvl9pPr marL="2032163" indent="0">
              <a:buNone/>
              <a:defRPr sz="88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1391709"/>
            <a:ext cx="6219826" cy="204699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17842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5813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3587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254000"/>
            <a:ext cx="4718684" cy="889000"/>
          </a:xfrm>
        </p:spPr>
        <p:txBody>
          <a:bodyPr anchor="b"/>
          <a:lstStyle>
            <a:lvl1pPr>
              <a:defRPr sz="177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548570"/>
            <a:ext cx="7406640" cy="2707569"/>
          </a:xfrm>
        </p:spPr>
        <p:txBody>
          <a:bodyPr/>
          <a:lstStyle>
            <a:lvl1pPr>
              <a:defRPr sz="1778"/>
            </a:lvl1pPr>
            <a:lvl2pPr>
              <a:defRPr sz="1556"/>
            </a:lvl2pPr>
            <a:lvl3pPr>
              <a:defRPr sz="1333"/>
            </a:lvl3pPr>
            <a:lvl4pPr>
              <a:defRPr sz="1111"/>
            </a:lvl4pPr>
            <a:lvl5pPr>
              <a:defRPr sz="1111"/>
            </a:lvl5pPr>
            <a:lvl6pPr>
              <a:defRPr sz="1111"/>
            </a:lvl6pPr>
            <a:lvl7pPr>
              <a:defRPr sz="1111"/>
            </a:lvl7pPr>
            <a:lvl8pPr>
              <a:defRPr sz="1111"/>
            </a:lvl8pPr>
            <a:lvl9pPr>
              <a:defRPr sz="111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1143000"/>
            <a:ext cx="4718684" cy="2117549"/>
          </a:xfrm>
        </p:spPr>
        <p:txBody>
          <a:bodyPr/>
          <a:lstStyle>
            <a:lvl1pPr marL="0" indent="0">
              <a:buNone/>
              <a:defRPr sz="889"/>
            </a:lvl1pPr>
            <a:lvl2pPr marL="254020" indent="0">
              <a:buNone/>
              <a:defRPr sz="778"/>
            </a:lvl2pPr>
            <a:lvl3pPr marL="508041" indent="0">
              <a:buNone/>
              <a:defRPr sz="667"/>
            </a:lvl3pPr>
            <a:lvl4pPr marL="762061" indent="0">
              <a:buNone/>
              <a:defRPr sz="556"/>
            </a:lvl4pPr>
            <a:lvl5pPr marL="1016081" indent="0">
              <a:buNone/>
              <a:defRPr sz="556"/>
            </a:lvl5pPr>
            <a:lvl6pPr marL="1270102" indent="0">
              <a:buNone/>
              <a:defRPr sz="556"/>
            </a:lvl6pPr>
            <a:lvl7pPr marL="1524122" indent="0">
              <a:buNone/>
              <a:defRPr sz="556"/>
            </a:lvl7pPr>
            <a:lvl8pPr marL="1778142" indent="0">
              <a:buNone/>
              <a:defRPr sz="556"/>
            </a:lvl8pPr>
            <a:lvl9pPr marL="2032163" indent="0">
              <a:buNone/>
              <a:defRPr sz="556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60659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254000"/>
            <a:ext cx="4718684" cy="889000"/>
          </a:xfrm>
        </p:spPr>
        <p:txBody>
          <a:bodyPr anchor="b"/>
          <a:lstStyle>
            <a:lvl1pPr>
              <a:defRPr sz="177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548570"/>
            <a:ext cx="7406640" cy="2707569"/>
          </a:xfrm>
        </p:spPr>
        <p:txBody>
          <a:bodyPr anchor="t"/>
          <a:lstStyle>
            <a:lvl1pPr marL="0" indent="0">
              <a:buNone/>
              <a:defRPr sz="1778"/>
            </a:lvl1pPr>
            <a:lvl2pPr marL="254020" indent="0">
              <a:buNone/>
              <a:defRPr sz="1556"/>
            </a:lvl2pPr>
            <a:lvl3pPr marL="508041" indent="0">
              <a:buNone/>
              <a:defRPr sz="1333"/>
            </a:lvl3pPr>
            <a:lvl4pPr marL="762061" indent="0">
              <a:buNone/>
              <a:defRPr sz="1111"/>
            </a:lvl4pPr>
            <a:lvl5pPr marL="1016081" indent="0">
              <a:buNone/>
              <a:defRPr sz="1111"/>
            </a:lvl5pPr>
            <a:lvl6pPr marL="1270102" indent="0">
              <a:buNone/>
              <a:defRPr sz="1111"/>
            </a:lvl6pPr>
            <a:lvl7pPr marL="1524122" indent="0">
              <a:buNone/>
              <a:defRPr sz="1111"/>
            </a:lvl7pPr>
            <a:lvl8pPr marL="1778142" indent="0">
              <a:buNone/>
              <a:defRPr sz="1111"/>
            </a:lvl8pPr>
            <a:lvl9pPr marL="2032163" indent="0">
              <a:buNone/>
              <a:defRPr sz="1111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1143000"/>
            <a:ext cx="4718684" cy="2117549"/>
          </a:xfrm>
        </p:spPr>
        <p:txBody>
          <a:bodyPr/>
          <a:lstStyle>
            <a:lvl1pPr marL="0" indent="0">
              <a:buNone/>
              <a:defRPr sz="889"/>
            </a:lvl1pPr>
            <a:lvl2pPr marL="254020" indent="0">
              <a:buNone/>
              <a:defRPr sz="778"/>
            </a:lvl2pPr>
            <a:lvl3pPr marL="508041" indent="0">
              <a:buNone/>
              <a:defRPr sz="667"/>
            </a:lvl3pPr>
            <a:lvl4pPr marL="762061" indent="0">
              <a:buNone/>
              <a:defRPr sz="556"/>
            </a:lvl4pPr>
            <a:lvl5pPr marL="1016081" indent="0">
              <a:buNone/>
              <a:defRPr sz="556"/>
            </a:lvl5pPr>
            <a:lvl6pPr marL="1270102" indent="0">
              <a:buNone/>
              <a:defRPr sz="556"/>
            </a:lvl6pPr>
            <a:lvl7pPr marL="1524122" indent="0">
              <a:buNone/>
              <a:defRPr sz="556"/>
            </a:lvl7pPr>
            <a:lvl8pPr marL="1778142" indent="0">
              <a:buNone/>
              <a:defRPr sz="556"/>
            </a:lvl8pPr>
            <a:lvl9pPr marL="2032163" indent="0">
              <a:buNone/>
              <a:defRPr sz="556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7927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202847"/>
            <a:ext cx="12618720" cy="73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1014236"/>
            <a:ext cx="12618720" cy="2417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3531306"/>
            <a:ext cx="3291840" cy="2028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3845-D10C-488B-9001-62DC1A6FB648}" type="datetimeFigureOut">
              <a:rPr lang="es-MX" smtClean="0"/>
              <a:t>05/03/2021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3531306"/>
            <a:ext cx="4937760" cy="2028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3531306"/>
            <a:ext cx="3291840" cy="2028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906EE-DFE0-4C2B-88C4-B0AC2E2CFC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82429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08041" rtl="0" eaLnBrk="1" latinLnBrk="0" hangingPunct="1">
        <a:lnSpc>
          <a:spcPct val="90000"/>
        </a:lnSpc>
        <a:spcBef>
          <a:spcPct val="0"/>
        </a:spcBef>
        <a:buNone/>
        <a:defRPr sz="24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7010" indent="-127010" algn="l" defTabSz="508041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1556" kern="1200">
          <a:solidFill>
            <a:schemeClr val="tx1"/>
          </a:solidFill>
          <a:latin typeface="+mn-lt"/>
          <a:ea typeface="+mn-ea"/>
          <a:cs typeface="+mn-cs"/>
        </a:defRPr>
      </a:lvl1pPr>
      <a:lvl2pPr marL="381030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2pPr>
      <a:lvl3pPr marL="635051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111" kern="1200">
          <a:solidFill>
            <a:schemeClr val="tx1"/>
          </a:solidFill>
          <a:latin typeface="+mn-lt"/>
          <a:ea typeface="+mn-ea"/>
          <a:cs typeface="+mn-cs"/>
        </a:defRPr>
      </a:lvl3pPr>
      <a:lvl4pPr marL="889071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91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397112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651132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905152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159173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020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2pPr>
      <a:lvl3pPr marL="508041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62061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16081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70102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524122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78142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032163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325167A-938F-49FC-844A-75629D53B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517697" cy="295072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ECACDEC-19A6-404D-8A89-35A266129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697" y="0"/>
            <a:ext cx="3521979" cy="295072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3B8B7AC-805B-4C04-9F23-20CEDA4715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7373" y="0"/>
            <a:ext cx="3521979" cy="295072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628CF5A-B49C-4DF5-8FDB-CBD79ABC87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5394" y="0"/>
            <a:ext cx="3521979" cy="2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747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692A11F-BA01-404A-A4BE-9349CC021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5"/>
            <a:ext cx="3517697" cy="295072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CBEAE0D-15F5-4698-8D62-8968118C8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697" y="0"/>
            <a:ext cx="3521979" cy="295072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0943732-4A48-4B3F-937B-736C7B977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5394" y="0"/>
            <a:ext cx="3517259" cy="295072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C1DE4A3-9855-4520-A434-8073BC6421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2653" y="1"/>
            <a:ext cx="3517259" cy="2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504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pastel, naranja, alimentos, caliente&#10;&#10;Descripción generada automáticamente">
            <a:extLst>
              <a:ext uri="{FF2B5EF4-FFF2-40B4-BE49-F238E27FC236}">
                <a16:creationId xmlns:a16="http://schemas.microsoft.com/office/drawing/2014/main" id="{93E459D7-4B35-4BFE-9551-71A3AA27DD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3517697" cy="2948878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DAE4F7D6-1188-43D0-B779-82DD73FB1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698" y="0"/>
            <a:ext cx="3517697" cy="2950720"/>
          </a:xfrm>
          <a:prstGeom prst="rect">
            <a:avLst/>
          </a:prstGeom>
        </p:spPr>
      </p:pic>
      <p:pic>
        <p:nvPicPr>
          <p:cNvPr id="28" name="Imagen 27" descr="Comida de colores encima de mesa&#10;&#10;Descripción generada automáticamente con confianza baja">
            <a:extLst>
              <a:ext uri="{FF2B5EF4-FFF2-40B4-BE49-F238E27FC236}">
                <a16:creationId xmlns:a16="http://schemas.microsoft.com/office/drawing/2014/main" id="{4904AE07-0FC4-461C-AD8A-BA0A1B07A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395" y="-1"/>
            <a:ext cx="3517697" cy="2948878"/>
          </a:xfrm>
          <a:prstGeom prst="rect">
            <a:avLst/>
          </a:prstGeom>
        </p:spPr>
      </p:pic>
      <p:pic>
        <p:nvPicPr>
          <p:cNvPr id="30" name="Imagen 29" descr="Imagen que contiene texto, foto, caja, diferente&#10;&#10;Descripción generada automáticamente">
            <a:extLst>
              <a:ext uri="{FF2B5EF4-FFF2-40B4-BE49-F238E27FC236}">
                <a16:creationId xmlns:a16="http://schemas.microsoft.com/office/drawing/2014/main" id="{C4FE9632-F74E-4AE8-9DA4-11A67DAA7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092" y="0"/>
            <a:ext cx="3517697" cy="294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24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F4E9DF4-1762-47DB-969B-DC56E6DC0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517697" cy="295072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8FDD722-EDC6-4CEE-9DFA-10BD377E2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697" y="0"/>
            <a:ext cx="3521979" cy="2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201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9B70C7164F6114EBA7F5053B885B8B3" ma:contentTypeVersion="5" ma:contentTypeDescription="Crear nuevo documento." ma:contentTypeScope="" ma:versionID="8e3d7659ddfb1ce42774e697aa484c42">
  <xsd:schema xmlns:xsd="http://www.w3.org/2001/XMLSchema" xmlns:xs="http://www.w3.org/2001/XMLSchema" xmlns:p="http://schemas.microsoft.com/office/2006/metadata/properties" xmlns:ns2="3bca7c4a-4b4f-4df4-86ca-97b30274eb97" targetNamespace="http://schemas.microsoft.com/office/2006/metadata/properties" ma:root="true" ma:fieldsID="d342fd8e4b8d8727871253f896386b2b" ns2:_="">
    <xsd:import namespace="3bca7c4a-4b4f-4df4-86ca-97b30274eb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ca7c4a-4b4f-4df4-86ca-97b30274eb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4F77A72-007E-45AF-BB9E-4AA732AB9627}"/>
</file>

<file path=customXml/itemProps2.xml><?xml version="1.0" encoding="utf-8"?>
<ds:datastoreItem xmlns:ds="http://schemas.openxmlformats.org/officeDocument/2006/customXml" ds:itemID="{39C11091-C035-48C0-A012-B128BA627B88}"/>
</file>

<file path=customXml/itemProps3.xml><?xml version="1.0" encoding="utf-8"?>
<ds:datastoreItem xmlns:ds="http://schemas.openxmlformats.org/officeDocument/2006/customXml" ds:itemID="{3BED5BCD-0801-4F33-B222-B3458D70EFBC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0</Words>
  <Application>Microsoft Office PowerPoint</Application>
  <PresentationFormat>Personalizado</PresentationFormat>
  <Paragraphs>0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VANIA JANELI VITELA RODRIGUEZ</dc:creator>
  <cp:lastModifiedBy>VANIA JANELI VITELA RODRIGUEZ</cp:lastModifiedBy>
  <cp:revision>6</cp:revision>
  <dcterms:created xsi:type="dcterms:W3CDTF">2021-03-05T19:50:39Z</dcterms:created>
  <dcterms:modified xsi:type="dcterms:W3CDTF">2021-03-05T20:47:47Z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0x01010079B70C7164F6114EBA7F5053B885B8B3</vt:lpwstr>
  </property>
</Properties>
</file>

<file path=docProps/thumbnail.jpeg>
</file>